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302" r:id="rId5"/>
    <p:sldId id="304" r:id="rId6"/>
    <p:sldId id="305" r:id="rId7"/>
    <p:sldId id="303" r:id="rId8"/>
    <p:sldId id="306" r:id="rId9"/>
    <p:sldId id="307" r:id="rId10"/>
    <p:sldId id="308" r:id="rId11"/>
    <p:sldId id="309" r:id="rId12"/>
    <p:sldId id="310" r:id="rId13"/>
    <p:sldId id="314" r:id="rId14"/>
    <p:sldId id="315" r:id="rId15"/>
    <p:sldId id="316" r:id="rId16"/>
    <p:sldId id="266" r:id="rId17"/>
  </p:sldIdLst>
  <p:sldSz cx="9144000" cy="6858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92" userDrawn="1">
          <p15:clr>
            <a:srgbClr val="A4A3A4"/>
          </p15:clr>
        </p15:guide>
        <p15:guide id="2" pos="775" userDrawn="1">
          <p15:clr>
            <a:srgbClr val="A4A3A4"/>
          </p15:clr>
        </p15:guide>
        <p15:guide id="3" orient="horz" pos="12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6B36"/>
    <a:srgbClr val="93B2DD"/>
    <a:srgbClr val="F5640A"/>
    <a:srgbClr val="FFFFFF"/>
    <a:srgbClr val="C0DC89"/>
    <a:srgbClr val="FFCC66"/>
    <a:srgbClr val="DE9400"/>
    <a:srgbClr val="FAFAFA"/>
    <a:srgbClr val="603E6A"/>
    <a:srgbClr val="5134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81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98" y="144"/>
      </p:cViewPr>
      <p:guideLst>
        <p:guide orient="horz" pos="4292"/>
        <p:guide pos="775"/>
        <p:guide orient="horz" pos="128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-3972" y="-78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1780CB-038D-4099-94F1-064B509A0491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AB972A-F328-4C59-8CB9-3827C3E9F90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98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C1FFFF-3CB5-41FB-B647-F78DA02325ED}" type="datetimeFigureOut">
              <a:rPr lang="ko-KR" altLang="en-US" smtClean="0"/>
              <a:t>2021-01-21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2ED8E-AAEF-43B8-874F-8199B49627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0742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" Target="../slides/slide3.xml"/><Relationship Id="rId7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30801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0206" y="5969602"/>
            <a:ext cx="758708" cy="76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7604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193207"/>
            <a:ext cx="540000" cy="540000"/>
          </a:xfrm>
          <a:prstGeom prst="rect">
            <a:avLst/>
          </a:prstGeom>
        </p:spPr>
      </p:pic>
      <p:pic>
        <p:nvPicPr>
          <p:cNvPr id="10" name="그림 9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193207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193207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7892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pos="542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1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557" y="0"/>
            <a:ext cx="1630549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643445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86" y="6307503"/>
            <a:ext cx="540000" cy="540000"/>
          </a:xfrm>
          <a:prstGeom prst="rect">
            <a:avLst/>
          </a:prstGeom>
        </p:spPr>
      </p:pic>
      <p:pic>
        <p:nvPicPr>
          <p:cNvPr id="11" name="그림 10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12" name="그림 11">
            <a:hlinkClick r:id="" action="ppaction://hlinkshowjump?jump=nextslide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13" name="그림 12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 userDrawn="1"/>
        </p:nvSpPr>
        <p:spPr>
          <a:xfrm>
            <a:off x="0" y="0"/>
            <a:ext cx="2990335" cy="57565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sz="3200" b="1" spc="-150" smtClean="0">
                <a:solidFill>
                  <a:schemeClr val="bg1"/>
                </a:solidFill>
                <a:latin typeface="+mn-lt"/>
                <a:ea typeface="문체부 제목 돋음체" panose="020B0609000101010101" pitchFamily="49" charset="-127"/>
              </a:rPr>
              <a:t>PRACTICE 2</a:t>
            </a:r>
            <a:endParaRPr lang="ko-KR" altLang="en-US" sz="3200" b="1" spc="-150" dirty="0">
              <a:solidFill>
                <a:schemeClr val="bg1"/>
              </a:solidFill>
              <a:latin typeface="+mn-lt"/>
              <a:ea typeface="문체부 제목 돋음체" panose="020B0609000101010101" pitchFamily="49" charset="-127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557" y="0"/>
            <a:ext cx="1630549" cy="6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4934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555" y="6307503"/>
            <a:ext cx="540000" cy="540000"/>
          </a:xfrm>
          <a:prstGeom prst="rect">
            <a:avLst/>
          </a:prstGeom>
        </p:spPr>
      </p:pic>
      <p:pic>
        <p:nvPicPr>
          <p:cNvPr id="7" name="그림 6">
            <a:hlinkClick r:id="" action="ppaction://hlinkshowjump?jump=previousslide"/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2024" y="6307503"/>
            <a:ext cx="540000" cy="540000"/>
          </a:xfrm>
          <a:prstGeom prst="rect">
            <a:avLst/>
          </a:prstGeom>
        </p:spPr>
      </p:pic>
      <p:pic>
        <p:nvPicPr>
          <p:cNvPr id="8" name="그림 7">
            <a:hlinkClick r:id="" action="ppaction://hlinkshowjump?jump=endshow"/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2493" y="6307503"/>
            <a:ext cx="540000" cy="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1343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605912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4057677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4391992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714A5-0858-458E-83C8-6275AE9D01FF}" type="datetimeFigureOut">
              <a:rPr lang="ko-KR" altLang="en-US" smtClean="0"/>
              <a:pPr/>
              <a:t>2021-01-21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F28302-62D8-46E4-8587-C9424E61AE0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641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6" r:id="rId4"/>
    <p:sldLayoutId id="2147483672" r:id="rId5"/>
    <p:sldLayoutId id="2147483667" r:id="rId6"/>
    <p:sldLayoutId id="2147483668" r:id="rId7"/>
    <p:sldLayoutId id="2147483669" r:id="rId8"/>
    <p:sldLayoutId id="2147483671" r:id="rId9"/>
  </p:sldLayoutIdLst>
  <p:transition advClick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38655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Some people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woman </a:t>
            </a:r>
            <a:r>
              <a:rPr lang="en-US" altLang="ko-KR" sz="2800" u="sng" smtClean="0"/>
              <a:t>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woman </a:t>
            </a:r>
            <a:r>
              <a:rPr lang="en-US" altLang="ko-KR" sz="2800" u="sng" smtClean="0"/>
              <a:t>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board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10" name="직사각형 9"/>
          <p:cNvSpPr/>
          <p:nvPr/>
        </p:nvSpPr>
        <p:spPr>
          <a:xfrm>
            <a:off x="3347531" y="3973902"/>
            <a:ext cx="4738136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are facing a screen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is writing on a board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is moving some furniture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is being pushed across a room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10" grpId="0" uiExpand="1" build="p"/>
      <p:bldP spid="10" grpI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6717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72043" y="3990380"/>
            <a:ext cx="7684557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Some customers </a:t>
            </a:r>
            <a:r>
              <a:rPr lang="en-US" altLang="ko-KR" sz="2800" u="sng" smtClean="0"/>
              <a:t>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Some suitcases </a:t>
            </a:r>
            <a:r>
              <a:rPr lang="en-US" altLang="ko-KR" sz="2800" u="sng" smtClean="0"/>
              <a:t>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Some passengers are </a:t>
            </a:r>
            <a:r>
              <a:rPr lang="en-US" altLang="ko-KR" sz="2800" u="sng" smtClean="0"/>
              <a:t>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Some people </a:t>
            </a:r>
            <a:r>
              <a:rPr lang="en-US" altLang="ko-KR" sz="2800" u="sng" smtClean="0"/>
              <a:t>     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183699" y="3973902"/>
            <a:ext cx="523216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are purchasing tickets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have been placed beside a gate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existing a train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are waiting on a platform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5521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waiter </a:t>
            </a:r>
            <a:r>
              <a:rPr lang="en-US" altLang="ko-KR" sz="2800" u="sng" smtClean="0"/>
              <a:t>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woman is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woman </a:t>
            </a:r>
            <a:r>
              <a:rPr lang="en-US" altLang="ko-KR" sz="2800" u="sng" smtClean="0"/>
              <a:t>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895820" y="3973902"/>
            <a:ext cx="538457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is serving a meal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looking at a menu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is arranging flowers on tables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waving to a server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9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4" name="순서도: 페이지 연결자 3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7" name="타원 6"/>
          <p:cNvSpPr/>
          <p:nvPr/>
        </p:nvSpPr>
        <p:spPr>
          <a:xfrm>
            <a:off x="99763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1" name="타원 10"/>
          <p:cNvSpPr/>
          <p:nvPr/>
        </p:nvSpPr>
        <p:spPr>
          <a:xfrm>
            <a:off x="6020018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순서도: 페이지 연결자 11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6499356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410253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704723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3056050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3" name="순서도: 페이지 연결자 2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5" name="타원 4"/>
          <p:cNvSpPr/>
          <p:nvPr/>
        </p:nvSpPr>
        <p:spPr>
          <a:xfrm>
            <a:off x="2040901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705547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순서도: 페이지 연결자 8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2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565966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317484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1707" y="3486127"/>
            <a:ext cx="600036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Unit2. 2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인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또는</a:t>
            </a:r>
            <a:r>
              <a:rPr lang="en-US" altLang="ko-KR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 </a:t>
            </a:r>
            <a:r>
              <a:rPr lang="ko-KR" altLang="en-US" sz="3200" b="1" kern="1200" baseline="0" smtClean="0">
                <a:solidFill>
                  <a:srgbClr val="DE0000"/>
                </a:solidFill>
                <a:effectLst/>
                <a:latin typeface="+mj-ea"/>
                <a:ea typeface="+mj-ea"/>
                <a:cs typeface="+mn-cs"/>
              </a:rPr>
              <a:t>다수 인물 묘사</a:t>
            </a:r>
            <a:endParaRPr lang="ko-KR" altLang="en-US" sz="3200" b="1" kern="1200" baseline="0" dirty="0">
              <a:solidFill>
                <a:srgbClr val="DE0000"/>
              </a:solidFill>
              <a:effectLst/>
              <a:latin typeface="+mj-ea"/>
              <a:ea typeface="+mj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08530" y="4870938"/>
            <a:ext cx="1888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교과서 </a:t>
            </a:r>
            <a:r>
              <a:rPr lang="en-US" altLang="ko-KR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14~17</a:t>
            </a:r>
            <a:r>
              <a:rPr lang="ko-KR" altLang="en-US" b="1" smtClean="0">
                <a:solidFill>
                  <a:schemeClr val="accent2">
                    <a:lumMod val="75000"/>
                  </a:schemeClr>
                </a:solidFill>
                <a:latin typeface="+mn-ea"/>
                <a:ea typeface="+mn-ea"/>
              </a:rPr>
              <a:t>쪽</a:t>
            </a:r>
            <a:endParaRPr lang="ko-KR" altLang="en-US" b="1" dirty="0">
              <a:solidFill>
                <a:schemeClr val="accent2">
                  <a:lumMod val="7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14801" y="2083777"/>
            <a:ext cx="21000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200" b="1" kern="1200" smtClean="0">
                <a:solidFill>
                  <a:schemeClr val="bg1"/>
                </a:solidFill>
                <a:effectLst/>
                <a:latin typeface="+mj-ea"/>
                <a:ea typeface="+mj-ea"/>
                <a:cs typeface="+mn-cs"/>
              </a:rPr>
              <a:t>Chapter 1</a:t>
            </a:r>
            <a:endParaRPr lang="ko-KR" altLang="en-US" sz="32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754292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모서리가 둥근 직사각형 19">
            <a:hlinkClick r:id="rId2" action="ppaction://hlinksldjump"/>
          </p:cNvPr>
          <p:cNvSpPr/>
          <p:nvPr/>
        </p:nvSpPr>
        <p:spPr>
          <a:xfrm>
            <a:off x="1422683" y="1636942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1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  <p:sp>
        <p:nvSpPr>
          <p:cNvPr id="26" name="모서리가 둥근 직사각형 25">
            <a:hlinkClick r:id="rId3" action="ppaction://hlinksldjump"/>
          </p:cNvPr>
          <p:cNvSpPr/>
          <p:nvPr/>
        </p:nvSpPr>
        <p:spPr>
          <a:xfrm>
            <a:off x="1422683" y="2570167"/>
            <a:ext cx="6120000" cy="720000"/>
          </a:xfrm>
          <a:prstGeom prst="roundRect">
            <a:avLst>
              <a:gd name="adj" fmla="val 21570"/>
            </a:avLst>
          </a:prstGeom>
          <a:solidFill>
            <a:schemeClr val="bg1"/>
          </a:solidFill>
          <a:ln w="19050">
            <a:solidFill>
              <a:srgbClr val="339966"/>
            </a:soli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en-US" altLang="ko-KR" sz="3600" b="1">
                <a:solidFill>
                  <a:srgbClr val="1C5438"/>
                </a:solidFill>
                <a:latin typeface="+mn-ea"/>
              </a:rPr>
              <a:t>PRACTICE </a:t>
            </a:r>
            <a:r>
              <a:rPr lang="en-US" altLang="ko-KR" sz="3600" b="1" smtClean="0">
                <a:solidFill>
                  <a:srgbClr val="1C5438"/>
                </a:solidFill>
                <a:latin typeface="+mn-ea"/>
              </a:rPr>
              <a:t>2</a:t>
            </a:r>
            <a:endParaRPr lang="ko-KR" altLang="en-US" sz="3600" b="1">
              <a:solidFill>
                <a:srgbClr val="1C5438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971136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70435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70431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86177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5631" y="2331294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3071145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543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646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467" y="2467793"/>
            <a:ext cx="3240000" cy="2237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3073004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4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4977486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3566264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142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34" y="2479009"/>
            <a:ext cx="3240000" cy="2228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95631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5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1132434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951467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8" name="타원 7"/>
          <p:cNvSpPr/>
          <p:nvPr/>
        </p:nvSpPr>
        <p:spPr>
          <a:xfrm>
            <a:off x="4106135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560792" y="2331294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6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929646" y="4768187"/>
            <a:ext cx="360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/>
              <a:t>(A</a:t>
            </a:r>
            <a:r>
              <a:rPr lang="en-US" altLang="ko-KR" sz="2400" smtClean="0"/>
              <a:t>)          (B)          (</a:t>
            </a:r>
            <a:r>
              <a:rPr lang="en-US" altLang="ko-KR" sz="2400"/>
              <a:t>C</a:t>
            </a:r>
            <a:r>
              <a:rPr lang="en-US" altLang="ko-KR" sz="2400" smtClean="0"/>
              <a:t>)          (</a:t>
            </a:r>
            <a:r>
              <a:rPr lang="en-US" altLang="ko-KR" sz="2400"/>
              <a:t>D</a:t>
            </a:r>
            <a:r>
              <a:rPr lang="en-US" altLang="ko-KR" sz="2400" smtClean="0"/>
              <a:t>)</a:t>
            </a:r>
            <a:endParaRPr lang="ko-KR" altLang="en-US" sz="2400"/>
          </a:p>
        </p:txBody>
      </p:sp>
      <p:sp>
        <p:nvSpPr>
          <p:cNvPr id="13" name="타원 12"/>
          <p:cNvSpPr/>
          <p:nvPr/>
        </p:nvSpPr>
        <p:spPr>
          <a:xfrm>
            <a:off x="6022750" y="4795829"/>
            <a:ext cx="432000" cy="432000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순서도: 페이지 연결자 13"/>
          <p:cNvSpPr>
            <a:spLocks noChangeAspect="1"/>
          </p:cNvSpPr>
          <p:nvPr/>
        </p:nvSpPr>
        <p:spPr>
          <a:xfrm>
            <a:off x="5097142" y="1984393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16" name="내용 개체 틀 2"/>
          <p:cNvSpPr txBox="1">
            <a:spLocks/>
          </p:cNvSpPr>
          <p:nvPr/>
        </p:nvSpPr>
        <p:spPr>
          <a:xfrm>
            <a:off x="608305" y="702040"/>
            <a:ext cx="7917857" cy="86177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Select the one statement that best </a:t>
            </a:r>
            <a:r>
              <a:rPr lang="en-US" altLang="ko-KR" b="1" smtClean="0"/>
              <a:t>describes</a:t>
            </a:r>
            <a:r>
              <a:rPr lang="en-US" altLang="ko-KR" b="1" smtClean="0"/>
              <a:t/>
            </a:r>
            <a:br>
              <a:rPr lang="en-US" altLang="ko-KR" b="1" smtClean="0"/>
            </a:br>
            <a:r>
              <a:rPr lang="en-US" altLang="ko-KR" b="1" smtClean="0"/>
              <a:t>what you see in the picture.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095500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내용 개체 틀 2"/>
          <p:cNvSpPr>
            <a:spLocks noGrp="1"/>
          </p:cNvSpPr>
          <p:nvPr>
            <p:ph idx="4294967295"/>
          </p:nvPr>
        </p:nvSpPr>
        <p:spPr>
          <a:xfrm>
            <a:off x="608305" y="702040"/>
            <a:ext cx="7917857" cy="477054"/>
          </a:xfrm>
        </p:spPr>
        <p:txBody>
          <a:bodyPr wrap="square" lIns="36000" rIns="36000">
            <a:spAutoFit/>
          </a:bodyPr>
          <a:lstStyle/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82817" y="1314585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dirty="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1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9" y="3990380"/>
            <a:ext cx="6778588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Tow men </a:t>
            </a:r>
            <a:r>
              <a:rPr lang="en-US" altLang="ko-KR" sz="2800" u="sng" smtClean="0"/>
              <a:t>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man is </a:t>
            </a:r>
            <a:r>
              <a:rPr lang="en-US" altLang="ko-KR" sz="2800" u="sng" smtClean="0"/>
              <a:t>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Both of </a:t>
            </a:r>
            <a:r>
              <a:rPr lang="en-US" altLang="ko-KR" sz="2800" u="sng" smtClean="0"/>
              <a:t>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One of the men is </a:t>
            </a:r>
            <a:r>
              <a:rPr lang="en-US" altLang="ko-KR" sz="2800" u="sng" smtClean="0"/>
              <a:t>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251435" y="3973902"/>
            <a:ext cx="5189832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are painting a railroad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handing tools to his coworker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the men are using tools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 plugging in a cord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669268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5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2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21242" y="3990380"/>
            <a:ext cx="7845424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A woman is </a:t>
            </a:r>
            <a:r>
              <a:rPr lang="en-US" altLang="ko-KR" sz="2800" u="sng" smtClean="0"/>
              <a:t>    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A suitcase </a:t>
            </a:r>
            <a:r>
              <a:rPr lang="en-US" altLang="ko-KR" sz="2800" u="sng" smtClean="0"/>
              <a:t>               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A man is </a:t>
            </a:r>
            <a:r>
              <a:rPr lang="en-US" altLang="ko-KR" sz="2800" u="sng" smtClean="0"/>
              <a:t>                  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An airline employee </a:t>
            </a:r>
            <a:r>
              <a:rPr lang="en-US" altLang="ko-KR" sz="2800" u="sng" smtClean="0"/>
              <a:t>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2444773" y="3973902"/>
            <a:ext cx="6021893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</a:t>
            </a:r>
            <a:r>
              <a:rPr lang="en-US" altLang="ko-KR" sz="2800" b="1" spc="-30" smtClean="0">
                <a:solidFill>
                  <a:srgbClr val="C00000"/>
                </a:solidFill>
              </a:rPr>
              <a:t>loading some luggage into a vehicle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is being removed from conveyor belt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wheeling a bagage cart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                     </a:t>
            </a:r>
            <a:r>
              <a:rPr lang="en-US" altLang="ko-KR" sz="2800" b="1" spc="-50" smtClean="0">
                <a:solidFill>
                  <a:srgbClr val="C00000"/>
                </a:solidFill>
              </a:rPr>
              <a:t>is sorting through some bags</a:t>
            </a:r>
            <a:endParaRPr lang="ko-KR" altLang="en-US" sz="2800" b="1" spc="-50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9666" y="1461953"/>
            <a:ext cx="36004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82817" y="1314585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600" smtClean="0">
                <a:latin typeface="HY헤드라인M" panose="02030600000101010101" pitchFamily="18" charset="-127"/>
                <a:ea typeface="HY헤드라인M" panose="02030600000101010101" pitchFamily="18" charset="-127"/>
              </a:rPr>
              <a:t>3</a:t>
            </a:r>
            <a:endParaRPr lang="ko-KR" altLang="en-US" sz="36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  <p:sp>
        <p:nvSpPr>
          <p:cNvPr id="21" name="순서도: 페이지 연결자 20"/>
          <p:cNvSpPr>
            <a:spLocks noChangeAspect="1"/>
          </p:cNvSpPr>
          <p:nvPr/>
        </p:nvSpPr>
        <p:spPr>
          <a:xfrm>
            <a:off x="5515489" y="1461955"/>
            <a:ext cx="900000" cy="287001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ffectLst>
            <a:outerShdw blurRad="44450" dist="27940" dir="5400000" algn="ctr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 extrusionH="76200" contourW="12700">
            <a:bevelT w="50800" h="50800"/>
            <a:extrusionClr>
              <a:schemeClr val="bg1"/>
            </a:extrusionClr>
            <a:contourClr>
              <a:schemeClr val="bg1">
                <a:lumMod val="85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ko-KR" altLang="en-US" sz="1400" b="1" dirty="0" err="1">
                <a:solidFill>
                  <a:schemeClr val="bg2">
                    <a:lumMod val="25000"/>
                  </a:schemeClr>
                </a:solidFill>
                <a:latin typeface="+mn-ea"/>
              </a:rPr>
              <a:t>예시답</a:t>
            </a:r>
            <a:endParaRPr lang="ko-KR" altLang="en-US" sz="1400" b="1" dirty="0">
              <a:solidFill>
                <a:schemeClr val="bg2">
                  <a:lumMod val="25000"/>
                </a:schemeClr>
              </a:solidFill>
              <a:latin typeface="+mn-ea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1561078" y="3990380"/>
            <a:ext cx="6792089" cy="2041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/>
              <a:t>(A) </a:t>
            </a:r>
            <a:r>
              <a:rPr lang="en-US" altLang="ko-KR" sz="2800" smtClean="0"/>
              <a:t>They’re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(B) They’re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</a:p>
          <a:p>
            <a:pPr>
              <a:lnSpc>
                <a:spcPts val="3800"/>
              </a:lnSpc>
            </a:pPr>
            <a:r>
              <a:rPr lang="en-US" altLang="ko-KR" sz="2800" smtClean="0"/>
              <a:t>(</a:t>
            </a:r>
            <a:r>
              <a:rPr lang="en-US" altLang="ko-KR" sz="2800"/>
              <a:t>C) </a:t>
            </a:r>
            <a:r>
              <a:rPr lang="en-US" altLang="ko-KR" sz="2800" smtClean="0"/>
              <a:t>They’re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  <a:endParaRPr lang="en-US" altLang="ko-KR" sz="2800"/>
          </a:p>
          <a:p>
            <a:pPr>
              <a:lnSpc>
                <a:spcPts val="3800"/>
              </a:lnSpc>
            </a:pPr>
            <a:r>
              <a:rPr lang="en-US" altLang="ko-KR" sz="2800"/>
              <a:t>(D) </a:t>
            </a:r>
            <a:r>
              <a:rPr lang="en-US" altLang="ko-KR" sz="2800" smtClean="0"/>
              <a:t>They’re </a:t>
            </a:r>
            <a:r>
              <a:rPr lang="en-US" altLang="ko-KR" sz="2800" u="sng" smtClean="0"/>
              <a:t>                                                     </a:t>
            </a:r>
            <a:r>
              <a:rPr lang="en-US" altLang="ko-KR" sz="2800" smtClean="0"/>
              <a:t>.</a:t>
            </a:r>
            <a:endParaRPr lang="ko-KR" altLang="en-US" sz="2800"/>
          </a:p>
        </p:txBody>
      </p:sp>
      <p:sp>
        <p:nvSpPr>
          <p:cNvPr id="7" name="직사각형 6"/>
          <p:cNvSpPr/>
          <p:nvPr/>
        </p:nvSpPr>
        <p:spPr>
          <a:xfrm>
            <a:off x="3272466" y="3973902"/>
            <a:ext cx="4572000" cy="20415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having a conversation</a:t>
            </a:r>
            <a:endParaRPr lang="en-US" altLang="ko-KR" sz="2800" b="1">
              <a:solidFill>
                <a:srgbClr val="C00000"/>
              </a:solidFill>
            </a:endParaRP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leaning on a fence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seated on a bench</a:t>
            </a:r>
          </a:p>
          <a:p>
            <a:pPr>
              <a:lnSpc>
                <a:spcPts val="3800"/>
              </a:lnSpc>
            </a:pPr>
            <a:r>
              <a:rPr lang="en-US" altLang="ko-KR" sz="2800" b="1" smtClean="0">
                <a:solidFill>
                  <a:srgbClr val="C00000"/>
                </a:solidFill>
              </a:rPr>
              <a:t>standing near </a:t>
            </a:r>
            <a:r>
              <a:rPr lang="en-US" altLang="ko-KR" sz="2800" b="1">
                <a:solidFill>
                  <a:srgbClr val="C00000"/>
                </a:solidFill>
              </a:rPr>
              <a:t>a </a:t>
            </a:r>
            <a:r>
              <a:rPr lang="en-US" altLang="ko-KR" sz="2800" b="1" smtClean="0">
                <a:solidFill>
                  <a:srgbClr val="C00000"/>
                </a:solidFill>
              </a:rPr>
              <a:t>bench</a:t>
            </a:r>
            <a:endParaRPr lang="ko-KR" altLang="en-US" sz="2800" b="1">
              <a:solidFill>
                <a:srgbClr val="C00000"/>
              </a:solidFill>
            </a:endParaRPr>
          </a:p>
        </p:txBody>
      </p:sp>
      <p:sp>
        <p:nvSpPr>
          <p:cNvPr id="10" name="내용 개체 틀 2"/>
          <p:cNvSpPr txBox="1">
            <a:spLocks/>
          </p:cNvSpPr>
          <p:nvPr/>
        </p:nvSpPr>
        <p:spPr>
          <a:xfrm>
            <a:off x="608305" y="702040"/>
            <a:ext cx="7917857" cy="477054"/>
          </a:xfrm>
          <a:prstGeom prst="rect">
            <a:avLst/>
          </a:prstGeom>
        </p:spPr>
        <p:txBody>
          <a:bodyPr vert="horz" wrap="square" lIns="36000" tIns="45720" rIns="36000" bIns="45720" rtlCol="0">
            <a:sp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38138" indent="-338138">
              <a:lnSpc>
                <a:spcPts val="3000"/>
              </a:lnSpc>
              <a:buClr>
                <a:srgbClr val="EE6B36"/>
              </a:buClr>
              <a:buFont typeface="Wingdings" panose="05000000000000000000" pitchFamily="2" charset="2"/>
              <a:buChar char="l"/>
            </a:pPr>
            <a:r>
              <a:rPr lang="en-US" altLang="ko-KR" b="1" smtClean="0"/>
              <a:t>Listen and fill in the blanks.</a:t>
            </a:r>
            <a:endParaRPr lang="ko-KR" altLang="en-US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1071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7" grpId="0" uiExpand="1" build="p"/>
      <p:bldP spid="7" grpId="1" build="allAtOnce"/>
    </p:bld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2381</TotalTime>
  <Words>602</Words>
  <Application>Microsoft Office PowerPoint</Application>
  <PresentationFormat>화면 슬라이드 쇼(4:3)</PresentationFormat>
  <Paragraphs>113</Paragraphs>
  <Slides>16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4" baseType="lpstr">
      <vt:lpstr>HY헤드라인M</vt:lpstr>
      <vt:lpstr>맑은 고딕</vt:lpstr>
      <vt:lpstr>문체부 제목 돋음체</vt:lpstr>
      <vt:lpstr>Arial</vt:lpstr>
      <vt:lpstr>Calibri</vt:lpstr>
      <vt:lpstr>Calibri Light</vt:lpstr>
      <vt:lpstr>Wingdings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김지연</dc:creator>
  <cp:lastModifiedBy>Windows 사용자</cp:lastModifiedBy>
  <cp:revision>185</cp:revision>
  <dcterms:created xsi:type="dcterms:W3CDTF">2014-12-01T06:18:00Z</dcterms:created>
  <dcterms:modified xsi:type="dcterms:W3CDTF">2021-01-21T00:59:01Z</dcterms:modified>
</cp:coreProperties>
</file>